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501" r:id="rId1"/>
  </p:sldMasterIdLst>
  <p:notesMasterIdLst>
    <p:notesMasterId r:id="rId9"/>
  </p:notesMasterIdLst>
  <p:sldIdLst>
    <p:sldId id="256" r:id="rId2"/>
    <p:sldId id="269" r:id="rId3"/>
    <p:sldId id="266" r:id="rId4"/>
    <p:sldId id="263" r:id="rId5"/>
    <p:sldId id="267" r:id="rId6"/>
    <p:sldId id="268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57" autoAdjust="0"/>
  </p:normalViewPr>
  <p:slideViewPr>
    <p:cSldViewPr snapToGrid="0">
      <p:cViewPr varScale="1">
        <p:scale>
          <a:sx n="128" d="100"/>
          <a:sy n="128" d="100"/>
        </p:scale>
        <p:origin x="456" y="176"/>
      </p:cViewPr>
      <p:guideLst/>
    </p:cSldViewPr>
  </p:slideViewPr>
  <p:outlineViewPr>
    <p:cViewPr>
      <p:scale>
        <a:sx n="33" d="100"/>
        <a:sy n="33" d="100"/>
      </p:scale>
      <p:origin x="0" y="-47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F07771-3FAA-4D43-A059-9A7D838C2880}" type="datetimeFigureOut">
              <a:rPr lang="en-US" smtClean="0"/>
              <a:t>4/26/23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B68C18-1BF1-F447-95ED-60EAAE354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59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13481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851AE-F437-A04B-ADE2-D5E346F2089C}" type="datetime1">
              <a:rPr lang="en-US" noProof="0" smtClean="0"/>
              <a:t>4/26/23</a:t>
            </a:fld>
            <a:endParaRPr lang="en-US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E340-0663-474B-992C-9192B5C45E57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999902279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851AE-F437-A04B-ADE2-D5E346F2089C}" type="datetime1">
              <a:rPr lang="en-US" noProof="0" smtClean="0"/>
              <a:t>4/26/23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E340-0663-474B-992C-9192B5C45E57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78737780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851AE-F437-A04B-ADE2-D5E346F2089C}" type="datetime1">
              <a:rPr lang="en-US" noProof="0" smtClean="0"/>
              <a:t>4/26/23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E340-0663-474B-992C-9192B5C45E57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39028792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851AE-F437-A04B-ADE2-D5E346F2089C}" type="datetime1">
              <a:rPr lang="en-US" noProof="0" smtClean="0"/>
              <a:t>4/26/23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E340-0663-474B-992C-9192B5C45E57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31921022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851AE-F437-A04B-ADE2-D5E346F2089C}" type="datetime1">
              <a:rPr lang="en-US" noProof="0" smtClean="0"/>
              <a:t>4/26/23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E340-0663-474B-992C-9192B5C45E57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96865140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851AE-F437-A04B-ADE2-D5E346F2089C}" type="datetime1">
              <a:rPr lang="en-US" noProof="0" smtClean="0"/>
              <a:t>4/26/23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E340-0663-474B-992C-9192B5C45E57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206704707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851AE-F437-A04B-ADE2-D5E346F2089C}" type="datetime1">
              <a:rPr lang="en-US" noProof="0" smtClean="0"/>
              <a:t>4/26/23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E340-0663-474B-992C-9192B5C45E57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71952726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851AE-F437-A04B-ADE2-D5E346F2089C}" type="datetime1">
              <a:rPr lang="en-US" noProof="0" smtClean="0"/>
              <a:t>4/26/23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E340-0663-474B-992C-9192B5C45E57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991908559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 with Imag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-1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47656" y="1264197"/>
            <a:ext cx="5670487" cy="4268965"/>
          </a:xfrm>
        </p:spPr>
        <p:txBody>
          <a:bodyPr anchor="ctr">
            <a:normAutofit/>
          </a:bodyPr>
          <a:lstStyle>
            <a:lvl1pPr algn="l">
              <a:lnSpc>
                <a:spcPct val="85000"/>
              </a:lnSpc>
              <a:defRPr sz="6000" cap="none" baseline="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666" y="4151085"/>
            <a:ext cx="4633806" cy="1591181"/>
          </a:xfrm>
        </p:spPr>
        <p:txBody>
          <a:bodyPr anchor="b"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2300" b="0" i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  <p:cxnSp>
        <p:nvCxnSpPr>
          <p:cNvPr id="9" name="Straight Connector 8" title="Verticle Rule Line"/>
          <p:cNvCxnSpPr>
            <a:cxnSpLocks/>
          </p:cNvCxnSpPr>
          <p:nvPr/>
        </p:nvCxnSpPr>
        <p:spPr>
          <a:xfrm>
            <a:off x="5524563" y="1115733"/>
            <a:ext cx="0" cy="4626534"/>
          </a:xfrm>
          <a:prstGeom prst="line">
            <a:avLst/>
          </a:prstGeom>
          <a:ln w="635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137A75DA-C6FF-4420-94B9-E3338D1F9A0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743615" y="1367500"/>
            <a:ext cx="2397795" cy="2397795"/>
          </a:xfrm>
          <a:prstGeom prst="ellipse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i="1"/>
            </a:lvl1pPr>
          </a:lstStyle>
          <a:p>
            <a:r>
              <a:rPr lang="en-US" noProof="0"/>
              <a:t>Insert Portrait Photo</a:t>
            </a:r>
          </a:p>
        </p:txBody>
      </p:sp>
    </p:spTree>
    <p:extLst>
      <p:ext uri="{BB962C8B-B14F-4D97-AF65-F5344CB8AC3E}">
        <p14:creationId xmlns:p14="http://schemas.microsoft.com/office/powerpoint/2010/main" val="31391387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792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 Image / Icon Bullets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6C1126B-4E27-49D1-926A-A5CDC562C77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2221622"/>
          </a:xfrm>
        </p:spPr>
        <p:txBody>
          <a:bodyPr anchor="b"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3D9D9-8B30-6A45-929D-0A0366E2E953}" type="datetime1">
              <a:rPr lang="en-US" noProof="0" smtClean="0"/>
              <a:t>4/26/23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E340-0663-474B-992C-9192B5C45E57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2000" y="2895600"/>
            <a:ext cx="3842550" cy="2855913"/>
          </a:xfrm>
        </p:spPr>
        <p:txBody>
          <a:bodyPr/>
          <a:lstStyle>
            <a:lvl1pPr marL="0" indent="0" algn="r">
              <a:buNone/>
              <a:defRPr/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/>
            <a:r>
              <a:rPr lang="en-US" noProof="0"/>
              <a:t>Place your subtitle here</a:t>
            </a:r>
          </a:p>
        </p:txBody>
      </p:sp>
      <p:cxnSp>
        <p:nvCxnSpPr>
          <p:cNvPr id="21" name="Straight Connector 20" title="Horizontal Rule Line">
            <a:extLst>
              <a:ext uri="{FF2B5EF4-FFF2-40B4-BE49-F238E27FC236}">
                <a16:creationId xmlns:a16="http://schemas.microsoft.com/office/drawing/2014/main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0CF91DE7-F23F-444D-B56E-B059EC98D98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62550" y="559678"/>
            <a:ext cx="1944000" cy="2700000"/>
          </a:xfrm>
          <a:solidFill>
            <a:schemeClr val="bg1"/>
          </a:solidFill>
        </p:spPr>
        <p:txBody>
          <a:bodyPr lIns="0" tIns="1332000" rIns="0" bIns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noProof="0"/>
              <a:t>Item Description</a:t>
            </a:r>
          </a:p>
        </p:txBody>
      </p:sp>
      <p:sp>
        <p:nvSpPr>
          <p:cNvPr id="19" name="Text Placeholder 8">
            <a:extLst>
              <a:ext uri="{FF2B5EF4-FFF2-40B4-BE49-F238E27FC236}">
                <a16:creationId xmlns:a16="http://schemas.microsoft.com/office/drawing/2014/main" id="{DD8B7AFB-040F-4222-BF21-649EEB9B766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95581" y="559678"/>
            <a:ext cx="1944000" cy="2700000"/>
          </a:xfrm>
          <a:solidFill>
            <a:schemeClr val="bg1"/>
          </a:solidFill>
        </p:spPr>
        <p:txBody>
          <a:bodyPr lIns="0" tIns="1332000" rIns="0" bIns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noProof="0"/>
              <a:t>Item Description</a:t>
            </a:r>
          </a:p>
        </p:txBody>
      </p:sp>
      <p:sp>
        <p:nvSpPr>
          <p:cNvPr id="22" name="Text Placeholder 10">
            <a:extLst>
              <a:ext uri="{FF2B5EF4-FFF2-40B4-BE49-F238E27FC236}">
                <a16:creationId xmlns:a16="http://schemas.microsoft.com/office/drawing/2014/main" id="{36C44B50-DCD8-4661-AE20-1744F5052F2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428613" y="559678"/>
            <a:ext cx="1944000" cy="2700000"/>
          </a:xfrm>
          <a:solidFill>
            <a:schemeClr val="bg1"/>
          </a:solidFill>
        </p:spPr>
        <p:txBody>
          <a:bodyPr lIns="0" tIns="1332000" rIns="0" bIns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noProof="0"/>
              <a:t>Item Description</a:t>
            </a:r>
          </a:p>
        </p:txBody>
      </p:sp>
      <p:sp>
        <p:nvSpPr>
          <p:cNvPr id="23" name="Text Placeholder 6">
            <a:extLst>
              <a:ext uri="{FF2B5EF4-FFF2-40B4-BE49-F238E27FC236}">
                <a16:creationId xmlns:a16="http://schemas.microsoft.com/office/drawing/2014/main" id="{C0107EA4-5D36-4C90-97D0-F9F14116BDE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62550" y="3429000"/>
            <a:ext cx="1944000" cy="2700000"/>
          </a:xfrm>
          <a:solidFill>
            <a:schemeClr val="bg1"/>
          </a:solidFill>
        </p:spPr>
        <p:txBody>
          <a:bodyPr lIns="0" tIns="1332000" rIns="0" bIns="0"/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noProof="0"/>
              <a:t>Item Description</a:t>
            </a:r>
          </a:p>
        </p:txBody>
      </p:sp>
      <p:sp>
        <p:nvSpPr>
          <p:cNvPr id="24" name="Text Placeholder 15">
            <a:extLst>
              <a:ext uri="{FF2B5EF4-FFF2-40B4-BE49-F238E27FC236}">
                <a16:creationId xmlns:a16="http://schemas.microsoft.com/office/drawing/2014/main" id="{CB22D40E-097C-4007-9190-A3749806532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295356" y="3429000"/>
            <a:ext cx="1944000" cy="2700000"/>
          </a:xfrm>
          <a:solidFill>
            <a:schemeClr val="bg1"/>
          </a:solidFill>
        </p:spPr>
        <p:txBody>
          <a:bodyPr lIns="0" tIns="1332000" rIns="0" bIns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noProof="0"/>
              <a:t>Item Description</a:t>
            </a:r>
          </a:p>
        </p:txBody>
      </p:sp>
      <p:sp>
        <p:nvSpPr>
          <p:cNvPr id="25" name="Text Placeholder 18">
            <a:extLst>
              <a:ext uri="{FF2B5EF4-FFF2-40B4-BE49-F238E27FC236}">
                <a16:creationId xmlns:a16="http://schemas.microsoft.com/office/drawing/2014/main" id="{D385A57E-D5E6-4E0A-BE4C-C1B40196AB2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428163" y="3429000"/>
            <a:ext cx="1944000" cy="2700000"/>
          </a:xfrm>
          <a:solidFill>
            <a:schemeClr val="bg1"/>
          </a:solidFill>
        </p:spPr>
        <p:txBody>
          <a:bodyPr lIns="0" tIns="1332000" rIns="0" bIns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noProof="0"/>
              <a:t>Item Description</a:t>
            </a:r>
          </a:p>
        </p:txBody>
      </p:sp>
      <p:sp>
        <p:nvSpPr>
          <p:cNvPr id="26" name="Picture Placeholder 22">
            <a:extLst>
              <a:ext uri="{FF2B5EF4-FFF2-40B4-BE49-F238E27FC236}">
                <a16:creationId xmlns:a16="http://schemas.microsoft.com/office/drawing/2014/main" id="{3D1BBD84-BA1A-4F7F-BD78-6D42162E33D5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5648550" y="729000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noProof="0"/>
              <a:t>Insert Icon / Picture</a:t>
            </a:r>
          </a:p>
        </p:txBody>
      </p:sp>
      <p:sp>
        <p:nvSpPr>
          <p:cNvPr id="27" name="Picture Placeholder 24">
            <a:extLst>
              <a:ext uri="{FF2B5EF4-FFF2-40B4-BE49-F238E27FC236}">
                <a16:creationId xmlns:a16="http://schemas.microsoft.com/office/drawing/2014/main" id="{75DDD589-ADD5-491E-B180-F1FCDF9ED6A1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7781581" y="729000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noProof="0"/>
              <a:t>Insert Icon / Picture</a:t>
            </a:r>
          </a:p>
        </p:txBody>
      </p:sp>
      <p:sp>
        <p:nvSpPr>
          <p:cNvPr id="28" name="Picture Placeholder 26">
            <a:extLst>
              <a:ext uri="{FF2B5EF4-FFF2-40B4-BE49-F238E27FC236}">
                <a16:creationId xmlns:a16="http://schemas.microsoft.com/office/drawing/2014/main" id="{BFFFDD99-5C1A-4C7C-8FA2-BEA3DB4BA884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9914613" y="729000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noProof="0"/>
              <a:t>Insert Icon / Picture</a:t>
            </a:r>
          </a:p>
        </p:txBody>
      </p:sp>
      <p:sp>
        <p:nvSpPr>
          <p:cNvPr id="29" name="Picture Placeholder 30">
            <a:extLst>
              <a:ext uri="{FF2B5EF4-FFF2-40B4-BE49-F238E27FC236}">
                <a16:creationId xmlns:a16="http://schemas.microsoft.com/office/drawing/2014/main" id="{23C5456C-A352-4CF6-8671-B2572BAD518D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5648550" y="3598323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noProof="0"/>
              <a:t>Insert Icon / Picture</a:t>
            </a:r>
          </a:p>
        </p:txBody>
      </p:sp>
      <p:sp>
        <p:nvSpPr>
          <p:cNvPr id="30" name="Picture Placeholder 32">
            <a:extLst>
              <a:ext uri="{FF2B5EF4-FFF2-40B4-BE49-F238E27FC236}">
                <a16:creationId xmlns:a16="http://schemas.microsoft.com/office/drawing/2014/main" id="{C7C33AAD-B12F-4AA1-80BD-D7D3D1304B98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7781581" y="3598323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noProof="0"/>
              <a:t>Insert Icon / Picture</a:t>
            </a:r>
          </a:p>
        </p:txBody>
      </p:sp>
      <p:sp>
        <p:nvSpPr>
          <p:cNvPr id="31" name="Picture Placeholder 34">
            <a:extLst>
              <a:ext uri="{FF2B5EF4-FFF2-40B4-BE49-F238E27FC236}">
                <a16:creationId xmlns:a16="http://schemas.microsoft.com/office/drawing/2014/main" id="{E2951AF1-2CE3-48B5-9CF3-7488DCDF3299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9914613" y="3598323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noProof="0"/>
              <a:t>Insert Icon / Picture</a:t>
            </a:r>
          </a:p>
        </p:txBody>
      </p:sp>
    </p:spTree>
    <p:extLst>
      <p:ext uri="{BB962C8B-B14F-4D97-AF65-F5344CB8AC3E}">
        <p14:creationId xmlns:p14="http://schemas.microsoft.com/office/powerpoint/2010/main" val="780008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0754-1959-7F4F-A198-3F4710E170D8}" type="datetime1">
              <a:rPr lang="en-US" noProof="0" smtClean="0"/>
              <a:t>4/26/23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E340-0663-474B-992C-9192B5C45E57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4E4DEC5-10E9-A2ED-419A-AAE63C66B7E2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cxnSp>
        <p:nvCxnSpPr>
          <p:cNvPr id="8" name="Straight Connector 7" title="Horizontal Rule Line">
            <a:extLst>
              <a:ext uri="{FF2B5EF4-FFF2-40B4-BE49-F238E27FC236}">
                <a16:creationId xmlns:a16="http://schemas.microsoft.com/office/drawing/2014/main" id="{7F7F330E-4BD4-7D3F-AF2A-2C675D929E33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42556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umbered Bullets in a 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6C1126B-4E27-49D1-926A-A5CDC562C77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2221622"/>
          </a:xfrm>
        </p:spPr>
        <p:txBody>
          <a:bodyPr anchor="b"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62550" y="2019300"/>
            <a:ext cx="1944000" cy="2700000"/>
          </a:xfr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9900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0" tIns="1332000" rIns="0" bIns="0">
            <a:no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noProof="0"/>
              <a:t>Event Description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19B67-2563-3544-8019-B2D766585AE6}" type="datetime1">
              <a:rPr lang="en-US" noProof="0" smtClean="0"/>
              <a:t>4/26/23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E340-0663-474B-992C-9192B5C45E57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17748B7-E5B4-4481-8BBD-FA336F544D6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95806" y="2019300"/>
            <a:ext cx="1943100" cy="2700000"/>
          </a:xfrm>
          <a:gradFill>
            <a:gsLst>
              <a:gs pos="0">
                <a:schemeClr val="accent3">
                  <a:lumMod val="20000"/>
                  <a:lumOff val="80000"/>
                </a:schemeClr>
              </a:gs>
              <a:gs pos="99000">
                <a:schemeClr val="accent3">
                  <a:lumMod val="20000"/>
                  <a:lumOff val="80000"/>
                </a:schemeClr>
              </a:gs>
              <a:gs pos="100000">
                <a:schemeClr val="accent3"/>
              </a:gs>
            </a:gsLst>
            <a:lin ang="5400000" scaled="1"/>
          </a:gradFill>
        </p:spPr>
        <p:txBody>
          <a:bodyPr lIns="0" tIns="1332000" rIns="0" bIns="0">
            <a:no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noProof="0"/>
              <a:t>Event Description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7DBBB1B-8761-455D-AD09-0A48C1ED27E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428163" y="2019300"/>
            <a:ext cx="1943100" cy="2700000"/>
          </a:xfr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99000">
                <a:schemeClr val="accent5">
                  <a:lumMod val="20000"/>
                  <a:lumOff val="80000"/>
                </a:schemeClr>
              </a:gs>
              <a:gs pos="100000">
                <a:schemeClr val="accent5"/>
              </a:gs>
            </a:gsLst>
            <a:lin ang="5400000" scaled="1"/>
          </a:gradFill>
        </p:spPr>
        <p:txBody>
          <a:bodyPr lIns="0" tIns="1332000" rIns="0" bIns="0">
            <a:no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noProof="0"/>
              <a:t>Event Description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701A7388-8628-470F-82E9-729C86AAFDC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20550" y="2324100"/>
            <a:ext cx="828000" cy="8280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1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CAE5D4FA-2556-4640-8793-063247AA272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853356" y="2324100"/>
            <a:ext cx="828000" cy="8280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lIns="0" tIns="0" rIns="0" bIns="0" anchor="ctr"/>
          <a:lstStyle>
            <a:lvl1pPr marL="0" indent="0" algn="ctr">
              <a:buNone/>
              <a:defRPr i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2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8379251E-EDF2-4AC5-AB5B-C1FD66A9D6F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985713" y="2324100"/>
            <a:ext cx="828000" cy="8280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lIns="0" tIns="0" rIns="0" bIns="0" anchor="ctr"/>
          <a:lstStyle>
            <a:lvl1pPr marL="0" indent="0" algn="ctr">
              <a:buNone/>
              <a:defRPr i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3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2000" y="2895600"/>
            <a:ext cx="3842550" cy="2855913"/>
          </a:xfrm>
        </p:spPr>
        <p:txBody>
          <a:bodyPr/>
          <a:lstStyle>
            <a:lvl1pPr marL="0" indent="0" algn="r">
              <a:buNone/>
              <a:defRPr/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/>
            <a:r>
              <a:rPr lang="en-US" noProof="0"/>
              <a:t>Place your subtitle here</a:t>
            </a:r>
          </a:p>
        </p:txBody>
      </p:sp>
      <p:cxnSp>
        <p:nvCxnSpPr>
          <p:cNvPr id="21" name="Straight Connector 20" title="Horizontal Rule Line">
            <a:extLst>
              <a:ext uri="{FF2B5EF4-FFF2-40B4-BE49-F238E27FC236}">
                <a16:creationId xmlns:a16="http://schemas.microsoft.com/office/drawing/2014/main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49453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6C1126B-4E27-49D1-926A-A5CDC562C77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2221622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71D0754-1959-7F4F-A198-3F4710E170D8}" type="datetime1">
              <a:rPr lang="en-US" noProof="0" smtClean="0"/>
              <a:t>4/26/23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E340-0663-474B-992C-9192B5C45E57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2000" y="2895600"/>
            <a:ext cx="3842550" cy="2855913"/>
          </a:xfrm>
        </p:spPr>
        <p:txBody>
          <a:bodyPr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/>
            <a:r>
              <a:rPr lang="en-US" noProof="0"/>
              <a:t>Place your subtitle here</a:t>
            </a:r>
          </a:p>
        </p:txBody>
      </p:sp>
      <p:cxnSp>
        <p:nvCxnSpPr>
          <p:cNvPr id="21" name="Straight Connector 20" title="Horizontal Rule Line">
            <a:extLst>
              <a:ext uri="{FF2B5EF4-FFF2-40B4-BE49-F238E27FC236}">
                <a16:creationId xmlns:a16="http://schemas.microsoft.com/office/drawing/2014/main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59545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6 Image / Icon Bullet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 title="Page Number Shape">
            <a:extLst>
              <a:ext uri="{FF2B5EF4-FFF2-40B4-BE49-F238E27FC236}">
                <a16:creationId xmlns:a16="http://schemas.microsoft.com/office/drawing/2014/main" id="{4C028BF1-8F7F-4E8E-9D47-05D46323E336}"/>
              </a:ext>
            </a:extLst>
          </p:cNvPr>
          <p:cNvSpPr/>
          <p:nvPr userDrawn="1"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6C1126B-4E27-49D1-926A-A5CDC562C77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2221622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8F1C92E-34EF-7443-98EE-55EB64C2F5FD}" type="datetime1">
              <a:rPr lang="en-US" noProof="0" smtClean="0"/>
              <a:t>4/26/23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E340-0663-474B-992C-9192B5C45E57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2000" y="2895600"/>
            <a:ext cx="3842550" cy="2855913"/>
          </a:xfrm>
        </p:spPr>
        <p:txBody>
          <a:bodyPr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/>
            <a:r>
              <a:rPr lang="en-US" noProof="0"/>
              <a:t>Place your subtitle here</a:t>
            </a:r>
          </a:p>
        </p:txBody>
      </p:sp>
      <p:cxnSp>
        <p:nvCxnSpPr>
          <p:cNvPr id="21" name="Straight Connector 20" title="Horizontal Rule Line">
            <a:extLst>
              <a:ext uri="{FF2B5EF4-FFF2-40B4-BE49-F238E27FC236}">
                <a16:creationId xmlns:a16="http://schemas.microsoft.com/office/drawing/2014/main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5D7203A2-76F7-4D98-BFEB-C48DDC3E5C6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62550" y="559678"/>
            <a:ext cx="1944000" cy="2700000"/>
          </a:xfrm>
          <a:solidFill>
            <a:schemeClr val="bg1"/>
          </a:solidFill>
        </p:spPr>
        <p:txBody>
          <a:bodyPr lIns="0" tIns="1332000" rIns="0" bIns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noProof="0"/>
              <a:t>Item Description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333FF03C-99D8-472E-A74F-87D3B5A5696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95581" y="559678"/>
            <a:ext cx="1944000" cy="2700000"/>
          </a:xfrm>
          <a:solidFill>
            <a:schemeClr val="bg1"/>
          </a:solidFill>
        </p:spPr>
        <p:txBody>
          <a:bodyPr lIns="0" tIns="1332000" rIns="0" bIns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noProof="0"/>
              <a:t>Item Description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982C482D-2EED-4942-A5D4-D8A794C2486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428613" y="559678"/>
            <a:ext cx="1944000" cy="2700000"/>
          </a:xfrm>
          <a:solidFill>
            <a:schemeClr val="bg1"/>
          </a:solidFill>
        </p:spPr>
        <p:txBody>
          <a:bodyPr lIns="0" tIns="1332000" rIns="0" bIns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noProof="0"/>
              <a:t>Item Description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1D4C5CB-E26D-42D3-B242-792D37C5074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62550" y="3429000"/>
            <a:ext cx="1944000" cy="2700000"/>
          </a:xfrm>
          <a:solidFill>
            <a:schemeClr val="bg1"/>
          </a:solidFill>
        </p:spPr>
        <p:txBody>
          <a:bodyPr lIns="0" tIns="1332000" rIns="0" bIns="0"/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noProof="0"/>
              <a:t>Item Description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8F1F9D8C-5E2A-414E-9E1D-AB7DF4824DB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295356" y="3429000"/>
            <a:ext cx="1944000" cy="2700000"/>
          </a:xfrm>
          <a:solidFill>
            <a:schemeClr val="bg1"/>
          </a:solidFill>
        </p:spPr>
        <p:txBody>
          <a:bodyPr lIns="0" tIns="1332000" rIns="0" bIns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noProof="0"/>
              <a:t>Item Description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571AC612-4E8C-42E2-88EB-DB98E2791D0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428163" y="3429000"/>
            <a:ext cx="1944000" cy="2700000"/>
          </a:xfrm>
          <a:solidFill>
            <a:schemeClr val="bg1"/>
          </a:solidFill>
        </p:spPr>
        <p:txBody>
          <a:bodyPr lIns="0" tIns="1332000" rIns="0" bIns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noProof="0"/>
              <a:t>Item Description</a:t>
            </a:r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2AA95DF8-549D-4CA3-8E1A-D2DEB8CF4608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5648550" y="729000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noProof="0"/>
              <a:t>Insert Icon / Picture</a:t>
            </a:r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AA78BAAC-8764-4AFE-9AC1-DF47930B46EB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7781581" y="729000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noProof="0"/>
              <a:t>Insert Icon / Picture</a:t>
            </a:r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88491EA9-E431-4D48-BD30-3BA8FACC97F2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9914613" y="729000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noProof="0"/>
              <a:t>Insert Icon / Picture</a:t>
            </a:r>
          </a:p>
        </p:txBody>
      </p:sp>
      <p:sp>
        <p:nvSpPr>
          <p:cNvPr id="31" name="Picture Placeholder 30">
            <a:extLst>
              <a:ext uri="{FF2B5EF4-FFF2-40B4-BE49-F238E27FC236}">
                <a16:creationId xmlns:a16="http://schemas.microsoft.com/office/drawing/2014/main" id="{130F713C-752D-4C1A-89AB-638A7DAF60A8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5648550" y="3598323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noProof="0"/>
              <a:t>Insert Icon / Picture</a:t>
            </a:r>
          </a:p>
        </p:txBody>
      </p:sp>
      <p:sp>
        <p:nvSpPr>
          <p:cNvPr id="33" name="Picture Placeholder 32">
            <a:extLst>
              <a:ext uri="{FF2B5EF4-FFF2-40B4-BE49-F238E27FC236}">
                <a16:creationId xmlns:a16="http://schemas.microsoft.com/office/drawing/2014/main" id="{EDF00299-5001-4927-B344-D4AE0D5F0393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7781581" y="3598323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noProof="0"/>
              <a:t>Insert Icon / Picture</a:t>
            </a:r>
          </a:p>
        </p:txBody>
      </p:sp>
      <p:sp>
        <p:nvSpPr>
          <p:cNvPr id="35" name="Picture Placeholder 34">
            <a:extLst>
              <a:ext uri="{FF2B5EF4-FFF2-40B4-BE49-F238E27FC236}">
                <a16:creationId xmlns:a16="http://schemas.microsoft.com/office/drawing/2014/main" id="{4CBE51A8-3BCA-490E-93CB-B70BBCCD9671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9914613" y="3598323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noProof="0"/>
              <a:t>Insert Icon / Picture</a:t>
            </a:r>
          </a:p>
        </p:txBody>
      </p:sp>
    </p:spTree>
    <p:extLst>
      <p:ext uri="{BB962C8B-B14F-4D97-AF65-F5344CB8AC3E}">
        <p14:creationId xmlns:p14="http://schemas.microsoft.com/office/powerpoint/2010/main" val="27785534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 Medium Photos with Descri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6C1126B-4E27-49D1-926A-A5CDC562C77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831932"/>
            <a:ext cx="3833906" cy="1562638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 noProof="0"/>
              <a:t>Click to edit your 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6DA4A-63D4-BC43-9B38-53D06F7CC9C4}" type="datetime1">
              <a:rPr lang="en-US" noProof="0" smtClean="0"/>
              <a:t>4/26/23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E340-0663-474B-992C-9192B5C45E57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2000" y="4573117"/>
            <a:ext cx="3842550" cy="1178396"/>
          </a:xfrm>
        </p:spPr>
        <p:txBody>
          <a:bodyPr/>
          <a:lstStyle>
            <a:lvl1pPr marL="0" indent="0" algn="r">
              <a:buNone/>
              <a:defRPr/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/>
            <a:r>
              <a:rPr lang="en-US" noProof="0"/>
              <a:t>Place your subtitle here</a:t>
            </a:r>
          </a:p>
        </p:txBody>
      </p:sp>
      <p:cxnSp>
        <p:nvCxnSpPr>
          <p:cNvPr id="21" name="Straight Connector 20" title="Horizontal Rule Line">
            <a:extLst>
              <a:ext uri="{FF2B5EF4-FFF2-40B4-BE49-F238E27FC236}">
                <a16:creationId xmlns:a16="http://schemas.microsoft.com/office/drawing/2014/main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4EDDE9BC-8D20-403B-A5FE-C277A3515DE4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2424736" y="482857"/>
            <a:ext cx="2179814" cy="217981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i="1"/>
            </a:lvl1pPr>
          </a:lstStyle>
          <a:p>
            <a:r>
              <a:rPr lang="en-US" noProof="0"/>
              <a:t>Insert Portrait Photo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2BF5E186-AFA1-42AA-AE51-CF3AC059F0F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62550" y="559678"/>
            <a:ext cx="1944000" cy="2700000"/>
          </a:xfrm>
          <a:solidFill>
            <a:schemeClr val="bg1"/>
          </a:solidFill>
        </p:spPr>
        <p:txBody>
          <a:bodyPr lIns="0" tIns="1944000" rIns="0" bIns="72000" anchor="ctr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noProof="0"/>
              <a:t>Item Description</a:t>
            </a:r>
          </a:p>
        </p:txBody>
      </p:sp>
      <p:sp>
        <p:nvSpPr>
          <p:cNvPr id="22" name="Text Placeholder 8">
            <a:extLst>
              <a:ext uri="{FF2B5EF4-FFF2-40B4-BE49-F238E27FC236}">
                <a16:creationId xmlns:a16="http://schemas.microsoft.com/office/drawing/2014/main" id="{C860CCD0-F268-4994-9434-F0E0132A4E5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95581" y="559678"/>
            <a:ext cx="1944000" cy="2700000"/>
          </a:xfrm>
          <a:solidFill>
            <a:schemeClr val="bg1"/>
          </a:solidFill>
        </p:spPr>
        <p:txBody>
          <a:bodyPr lIns="0" tIns="1944000" rIns="0" bIns="72000" anchor="ctr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noProof="0"/>
              <a:t>Item Description</a:t>
            </a:r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28D5E220-4F6C-4A47-9F47-4CA88EA230D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428613" y="559678"/>
            <a:ext cx="1944000" cy="2700000"/>
          </a:xfrm>
          <a:solidFill>
            <a:schemeClr val="bg1"/>
          </a:solidFill>
        </p:spPr>
        <p:txBody>
          <a:bodyPr lIns="0" tIns="1944000" rIns="0" bIns="72000" anchor="ctr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noProof="0"/>
              <a:t>Item Description</a:t>
            </a:r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1DFEF73A-C0FC-4A4C-8342-991CEFF532E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162550" y="3429000"/>
            <a:ext cx="1944000" cy="2700000"/>
          </a:xfrm>
          <a:solidFill>
            <a:schemeClr val="bg1"/>
          </a:solidFill>
        </p:spPr>
        <p:txBody>
          <a:bodyPr lIns="0" tIns="1944000" rIns="0" bIns="72000" anchor="ctr"/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noProof="0"/>
              <a:t>Item Description</a:t>
            </a:r>
          </a:p>
        </p:txBody>
      </p:sp>
      <p:sp>
        <p:nvSpPr>
          <p:cNvPr id="25" name="Text Placeholder 15">
            <a:extLst>
              <a:ext uri="{FF2B5EF4-FFF2-40B4-BE49-F238E27FC236}">
                <a16:creationId xmlns:a16="http://schemas.microsoft.com/office/drawing/2014/main" id="{E60572FB-0574-4BE3-9637-7CA7B5ACA8D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295356" y="3429000"/>
            <a:ext cx="1944000" cy="2700000"/>
          </a:xfrm>
          <a:solidFill>
            <a:schemeClr val="bg1"/>
          </a:solidFill>
        </p:spPr>
        <p:txBody>
          <a:bodyPr lIns="0" tIns="1944000" rIns="0" bIns="72000" anchor="ctr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noProof="0"/>
              <a:t>Item Description</a:t>
            </a:r>
          </a:p>
        </p:txBody>
      </p:sp>
      <p:sp>
        <p:nvSpPr>
          <p:cNvPr id="26" name="Text Placeholder 18">
            <a:extLst>
              <a:ext uri="{FF2B5EF4-FFF2-40B4-BE49-F238E27FC236}">
                <a16:creationId xmlns:a16="http://schemas.microsoft.com/office/drawing/2014/main" id="{155E2FBC-2458-49C4-B75C-CAEAC6D9F10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428163" y="3429000"/>
            <a:ext cx="1944000" cy="2700000"/>
          </a:xfrm>
          <a:solidFill>
            <a:schemeClr val="bg1"/>
          </a:solidFill>
        </p:spPr>
        <p:txBody>
          <a:bodyPr lIns="0" tIns="1944000" rIns="0" bIns="72000" anchor="ctr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noProof="0"/>
              <a:t>Item Description</a:t>
            </a:r>
          </a:p>
        </p:txBody>
      </p:sp>
      <p:sp>
        <p:nvSpPr>
          <p:cNvPr id="27" name="Picture Placeholder 22">
            <a:extLst>
              <a:ext uri="{FF2B5EF4-FFF2-40B4-BE49-F238E27FC236}">
                <a16:creationId xmlns:a16="http://schemas.microsoft.com/office/drawing/2014/main" id="{844B1DAB-161E-44A0-9E15-DA816B46A48E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5234550" y="647388"/>
            <a:ext cx="1800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noProof="0"/>
              <a:t>Insert Icon / Picture</a:t>
            </a:r>
          </a:p>
        </p:txBody>
      </p:sp>
      <p:sp>
        <p:nvSpPr>
          <p:cNvPr id="28" name="Picture Placeholder 24">
            <a:extLst>
              <a:ext uri="{FF2B5EF4-FFF2-40B4-BE49-F238E27FC236}">
                <a16:creationId xmlns:a16="http://schemas.microsoft.com/office/drawing/2014/main" id="{8811849A-335B-47C0-980E-357EE8C4BCC2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7367581" y="647388"/>
            <a:ext cx="1800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noProof="0"/>
              <a:t>Insert Icon / Picture</a:t>
            </a:r>
          </a:p>
        </p:txBody>
      </p:sp>
      <p:sp>
        <p:nvSpPr>
          <p:cNvPr id="29" name="Picture Placeholder 26">
            <a:extLst>
              <a:ext uri="{FF2B5EF4-FFF2-40B4-BE49-F238E27FC236}">
                <a16:creationId xmlns:a16="http://schemas.microsoft.com/office/drawing/2014/main" id="{E1254A81-6A51-429E-91AC-6B4CADA71DC5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9500613" y="647388"/>
            <a:ext cx="1800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noProof="0"/>
              <a:t>Insert Icon / Picture</a:t>
            </a:r>
          </a:p>
        </p:txBody>
      </p:sp>
      <p:sp>
        <p:nvSpPr>
          <p:cNvPr id="30" name="Picture Placeholder 30">
            <a:extLst>
              <a:ext uri="{FF2B5EF4-FFF2-40B4-BE49-F238E27FC236}">
                <a16:creationId xmlns:a16="http://schemas.microsoft.com/office/drawing/2014/main" id="{64053090-461C-448F-9705-7FEE78A41337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5234550" y="3516711"/>
            <a:ext cx="1800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noProof="0"/>
              <a:t>Insert Icon / Picture</a:t>
            </a:r>
          </a:p>
        </p:txBody>
      </p:sp>
      <p:sp>
        <p:nvSpPr>
          <p:cNvPr id="31" name="Picture Placeholder 32">
            <a:extLst>
              <a:ext uri="{FF2B5EF4-FFF2-40B4-BE49-F238E27FC236}">
                <a16:creationId xmlns:a16="http://schemas.microsoft.com/office/drawing/2014/main" id="{7AD2F7CB-CFE4-4C72-864A-D00C1CEAA23D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7367581" y="3516711"/>
            <a:ext cx="1800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noProof="0"/>
              <a:t>Insert Icon / Picture</a:t>
            </a:r>
          </a:p>
        </p:txBody>
      </p:sp>
      <p:sp>
        <p:nvSpPr>
          <p:cNvPr id="32" name="Picture Placeholder 34">
            <a:extLst>
              <a:ext uri="{FF2B5EF4-FFF2-40B4-BE49-F238E27FC236}">
                <a16:creationId xmlns:a16="http://schemas.microsoft.com/office/drawing/2014/main" id="{CCA07CA3-C8D4-41EA-A0FB-74E1A4770398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9500163" y="3516711"/>
            <a:ext cx="1800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noProof="0"/>
              <a:t>Insert Icon / Picture</a:t>
            </a:r>
          </a:p>
        </p:txBody>
      </p:sp>
    </p:spTree>
    <p:extLst>
      <p:ext uri="{BB962C8B-B14F-4D97-AF65-F5344CB8AC3E}">
        <p14:creationId xmlns:p14="http://schemas.microsoft.com/office/powerpoint/2010/main" val="32770043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Subtitle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E2565D1-06D8-4141-9B5F-95C29313C16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0" name="Text Placeholder 19">
            <a:extLst>
              <a:ext uri="{FF2B5EF4-FFF2-40B4-BE49-F238E27FC236}">
                <a16:creationId xmlns:a16="http://schemas.microsoft.com/office/drawing/2014/main" id="{04FBD4F5-432F-4C2D-A734-6CC48615FF2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2000" y="2895600"/>
            <a:ext cx="3842550" cy="2855913"/>
          </a:xfrm>
        </p:spPr>
        <p:txBody>
          <a:bodyPr/>
          <a:lstStyle>
            <a:lvl1pPr marL="0" indent="0" algn="r">
              <a:buNone/>
              <a:defRPr/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/>
            <a:r>
              <a:rPr lang="en-US" noProof="0"/>
              <a:t>Place your subtitle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DDDD7-72ED-FC4E-8075-0107060235C5}" type="datetime1">
              <a:rPr lang="en-US" noProof="0" smtClean="0"/>
              <a:t>4/26/23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E340-0663-474B-992C-9192B5C45E57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3837580B-9009-4524-B820-7ACB27BCB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2221622"/>
          </a:xfrm>
        </p:spPr>
        <p:txBody>
          <a:bodyPr anchor="b"/>
          <a:lstStyle/>
          <a:p>
            <a:r>
              <a:rPr lang="en-US" noProof="0"/>
              <a:t>Click to edit Master title style</a:t>
            </a:r>
          </a:p>
        </p:txBody>
      </p:sp>
      <p:cxnSp>
        <p:nvCxnSpPr>
          <p:cNvPr id="12" name="Straight Connector 11" title="Horizontal Rule Line">
            <a:extLst>
              <a:ext uri="{FF2B5EF4-FFF2-40B4-BE49-F238E27FC236}">
                <a16:creationId xmlns:a16="http://schemas.microsoft.com/office/drawing/2014/main" id="{54F1A406-73A8-450C-B21C-AA9616F476C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277127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-1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47656" y="1264197"/>
            <a:ext cx="5670487" cy="4268965"/>
          </a:xfrm>
        </p:spPr>
        <p:txBody>
          <a:bodyPr anchor="ctr">
            <a:normAutofit/>
          </a:bodyPr>
          <a:lstStyle>
            <a:lvl1pPr algn="l">
              <a:lnSpc>
                <a:spcPct val="85000"/>
              </a:lnSpc>
              <a:defRPr sz="6000" cap="none" baseline="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666" y="4151085"/>
            <a:ext cx="4633806" cy="1591181"/>
          </a:xfrm>
        </p:spPr>
        <p:txBody>
          <a:bodyPr anchor="b"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2300" b="0" i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  <p:cxnSp>
        <p:nvCxnSpPr>
          <p:cNvPr id="9" name="Straight Connector 8" title="Verticle Rule Line"/>
          <p:cNvCxnSpPr>
            <a:cxnSpLocks/>
          </p:cNvCxnSpPr>
          <p:nvPr/>
        </p:nvCxnSpPr>
        <p:spPr>
          <a:xfrm>
            <a:off x="5524563" y="1115733"/>
            <a:ext cx="0" cy="4626534"/>
          </a:xfrm>
          <a:prstGeom prst="line">
            <a:avLst/>
          </a:prstGeom>
          <a:ln w="635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20531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792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6C1126B-4E27-49D1-926A-A5CDC562C77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2221622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71D0754-1959-7F4F-A198-3F4710E170D8}" type="datetime1">
              <a:rPr lang="en-US" noProof="0" smtClean="0"/>
              <a:t>4/26/23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E340-0663-474B-992C-9192B5C45E57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2000" y="2895600"/>
            <a:ext cx="3842550" cy="2855913"/>
          </a:xfrm>
        </p:spPr>
        <p:txBody>
          <a:bodyPr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/>
            <a:r>
              <a:rPr lang="en-US" noProof="0"/>
              <a:t>Place your subtitle here</a:t>
            </a:r>
          </a:p>
        </p:txBody>
      </p:sp>
      <p:cxnSp>
        <p:nvCxnSpPr>
          <p:cNvPr id="21" name="Straight Connector 20" title="Horizontal Rule Line">
            <a:extLst>
              <a:ext uri="{FF2B5EF4-FFF2-40B4-BE49-F238E27FC236}">
                <a16:creationId xmlns:a16="http://schemas.microsoft.com/office/drawing/2014/main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BC751F3-ABD6-4995-8494-4932D12ACE1B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326063" y="559678"/>
            <a:ext cx="6103937" cy="5191835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754519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6C1126B-4E27-49D1-926A-A5CDC562C77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2221622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71D0754-1959-7F4F-A198-3F4710E170D8}" type="datetime1">
              <a:rPr lang="en-US" noProof="0" smtClean="0"/>
              <a:t>4/26/23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E340-0663-474B-992C-9192B5C45E57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2000" y="2895600"/>
            <a:ext cx="3842550" cy="2855913"/>
          </a:xfrm>
        </p:spPr>
        <p:txBody>
          <a:bodyPr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/>
            <a:r>
              <a:rPr lang="en-US" noProof="0"/>
              <a:t>Place your subtitle here</a:t>
            </a:r>
          </a:p>
        </p:txBody>
      </p:sp>
      <p:cxnSp>
        <p:nvCxnSpPr>
          <p:cNvPr id="21" name="Straight Connector 20" title="Horizontal Rule Line">
            <a:extLst>
              <a:ext uri="{FF2B5EF4-FFF2-40B4-BE49-F238E27FC236}">
                <a16:creationId xmlns:a16="http://schemas.microsoft.com/office/drawing/2014/main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1466EC8C-C8BE-4149-A684-18CFF4574C1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297488" y="559678"/>
            <a:ext cx="6132512" cy="5191835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6874912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6C1126B-4E27-49D1-926A-A5CDC562C77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9677"/>
            <a:ext cx="3833906" cy="5274923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71D0754-1959-7F4F-A198-3F4710E170D8}" type="datetime1">
              <a:rPr lang="en-US" noProof="0" smtClean="0"/>
              <a:t>4/26/23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E340-0663-474B-992C-9192B5C45E57}" type="slidenum">
              <a:rPr lang="en-US" noProof="0" smtClean="0"/>
              <a:t>‹#›</a:t>
            </a:fld>
            <a:endParaRPr lang="en-US" noProof="0"/>
          </a:p>
        </p:txBody>
      </p:sp>
      <p:cxnSp>
        <p:nvCxnSpPr>
          <p:cNvPr id="21" name="Straight Connector 20" title="Horizontal Rule Line">
            <a:extLst>
              <a:ext uri="{FF2B5EF4-FFF2-40B4-BE49-F238E27FC236}">
                <a16:creationId xmlns:a16="http://schemas.microsoft.com/office/drawing/2014/main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4889D34E-DF9E-41B7-A5EC-B9D63999B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600" y="559678"/>
            <a:ext cx="6172200" cy="5617285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2617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964A5-3468-3F49-AD7A-0CF5EB762F89}" type="datetime1">
              <a:rPr lang="en-US" noProof="0" smtClean="0"/>
              <a:t>4/26/23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E340-0663-474B-992C-9192B5C45E57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8371990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6E73E-FB98-2A42-974A-9CD83D46C100}" type="datetime1">
              <a:rPr lang="en-US" noProof="0" smtClean="0"/>
              <a:t>4/26/23</a:t>
            </a:fld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E340-0663-474B-992C-9192B5C45E57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089205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115EF-7A83-9842-815E-554E5DEB63CD}" type="datetime1">
              <a:rPr lang="en-US" noProof="0" smtClean="0"/>
              <a:t>4/26/23</a:t>
            </a:fld>
            <a:endParaRPr lang="en-US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E340-0663-474B-992C-9192B5C45E57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690380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097A0-4000-B744-87D8-18F42A934248}" type="datetime1">
              <a:rPr lang="en-US" noProof="0" smtClean="0"/>
              <a:t>4/26/23</a:t>
            </a:fld>
            <a:endParaRPr lang="en-US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E340-0663-474B-992C-9192B5C45E57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980437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4EA9-4639-9B48-9E98-70455404EF00}" type="datetime1">
              <a:rPr lang="en-US" noProof="0" smtClean="0"/>
              <a:t>4/26/23</a:t>
            </a:fld>
            <a:endParaRPr lang="en-US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E340-0663-474B-992C-9192B5C45E57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02655100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851AE-F437-A04B-ADE2-D5E346F2089C}" type="datetime1">
              <a:rPr lang="en-US" noProof="0" smtClean="0"/>
              <a:t>4/26/23</a:t>
            </a:fld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E340-0663-474B-992C-9192B5C45E57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564045991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851AE-F437-A04B-ADE2-D5E346F2089C}" type="datetime1">
              <a:rPr lang="en-US" noProof="0" smtClean="0"/>
              <a:t>4/26/23</a:t>
            </a:fld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E340-0663-474B-992C-9192B5C45E57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595517777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90851AE-F437-A04B-ADE2-D5E346F2089C}" type="datetime1">
              <a:rPr lang="en-US" noProof="0" smtClean="0"/>
              <a:t>4/26/23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3D2E340-0663-474B-992C-9192B5C45E57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359766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502" r:id="rId1"/>
    <p:sldLayoutId id="2147484503" r:id="rId2"/>
    <p:sldLayoutId id="2147484504" r:id="rId3"/>
    <p:sldLayoutId id="2147484505" r:id="rId4"/>
    <p:sldLayoutId id="2147484506" r:id="rId5"/>
    <p:sldLayoutId id="2147484507" r:id="rId6"/>
    <p:sldLayoutId id="2147484508" r:id="rId7"/>
    <p:sldLayoutId id="2147484509" r:id="rId8"/>
    <p:sldLayoutId id="2147484510" r:id="rId9"/>
    <p:sldLayoutId id="2147484511" r:id="rId10"/>
    <p:sldLayoutId id="2147484512" r:id="rId11"/>
    <p:sldLayoutId id="2147484513" r:id="rId12"/>
    <p:sldLayoutId id="2147484514" r:id="rId13"/>
    <p:sldLayoutId id="2147484515" r:id="rId14"/>
    <p:sldLayoutId id="2147484516" r:id="rId15"/>
    <p:sldLayoutId id="2147484517" r:id="rId16"/>
    <p:sldLayoutId id="2147484518" r:id="rId17"/>
    <p:sldLayoutId id="2147484519" r:id="rId18"/>
    <p:sldLayoutId id="2147484520" r:id="rId19"/>
    <p:sldLayoutId id="2147484521" r:id="rId20"/>
    <p:sldLayoutId id="2147484522" r:id="rId21"/>
    <p:sldLayoutId id="2147484523" r:id="rId22"/>
    <p:sldLayoutId id="2147484524" r:id="rId23"/>
    <p:sldLayoutId id="2147484525" r:id="rId24"/>
    <p:sldLayoutId id="2147484496" r:id="rId25"/>
    <p:sldLayoutId id="2147484498" r:id="rId26"/>
    <p:sldLayoutId id="2147484499" r:id="rId27"/>
    <p:sldLayoutId id="2147484500" r:id="rId28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sv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9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79374-8EAE-4873-9BB6-F6C630302D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Name of Person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42C4E3-AFAF-4630-AF6D-21FB3C29CF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Create a title that hooks your audience.  You can use this subtitle box for a quote or a thesis statement that expresses the importance of the person you are discussing.</a:t>
            </a:r>
          </a:p>
        </p:txBody>
      </p:sp>
      <p:pic>
        <p:nvPicPr>
          <p:cNvPr id="53" name="Picture Placeholder 52" descr="Woman with dark hair smiling away from camera">
            <a:extLst>
              <a:ext uri="{FF2B5EF4-FFF2-40B4-BE49-F238E27FC236}">
                <a16:creationId xmlns:a16="http://schemas.microsoft.com/office/drawing/2014/main" id="{3A9FE351-A4C6-4292-8E5E-15D6D36A50E2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743615" y="1115734"/>
            <a:ext cx="2397795" cy="2397795"/>
          </a:xfrm>
        </p:spPr>
      </p:pic>
    </p:spTree>
    <p:extLst>
      <p:ext uri="{BB962C8B-B14F-4D97-AF65-F5344CB8AC3E}">
        <p14:creationId xmlns:p14="http://schemas.microsoft.com/office/powerpoint/2010/main" val="1193886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1F34B-93F5-46C0-9BEC-B1A8D5500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FACTS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C944DD-F200-6B48-8A79-099A08992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E340-0663-474B-992C-9192B5C45E57}" type="slidenum">
              <a:rPr lang="en-US" smtClean="0"/>
              <a:t>2</a:t>
            </a:fld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1FDC16-3D69-48AD-B08B-ED28A10640C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Provide background information about the person you are discussing.  Important information could include: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3DB0A1-C484-4D49-BAC3-ABEE82074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0125" y="1580223"/>
            <a:ext cx="2254682" cy="3093729"/>
          </a:xfrm>
        </p:spPr>
        <p:txBody>
          <a:bodyPr lIns="72000" rIns="72000"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Date of Birth/Death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8F5FE2-B28A-4CCD-9910-126A9581F28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361958" y="1580224"/>
            <a:ext cx="2254682" cy="3093729"/>
          </a:xfrm>
        </p:spPr>
        <p:txBody>
          <a:bodyPr lIns="72000" rIns="72000"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he/she is known for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C4A7A4E-C192-4A89-A661-72D76FF2F23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685538" y="1580225"/>
            <a:ext cx="2287200" cy="3093730"/>
          </a:xfrm>
        </p:spPr>
        <p:txBody>
          <a:bodyPr lIns="72000" rIns="72000"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Where he/she was born/lived</a:t>
            </a:r>
          </a:p>
        </p:txBody>
      </p:sp>
      <p:pic>
        <p:nvPicPr>
          <p:cNvPr id="17" name="Picture Placeholder 16" descr="Ferris wheel">
            <a:extLst>
              <a:ext uri="{FF2B5EF4-FFF2-40B4-BE49-F238E27FC236}">
                <a16:creationId xmlns:a16="http://schemas.microsoft.com/office/drawing/2014/main" id="{AE7453D0-D40E-4463-83A5-ADE525B32ADC}"/>
              </a:ext>
            </a:extLst>
          </p:cNvPr>
          <p:cNvPicPr>
            <a:picLocks noGrp="1" noChangeAspect="1"/>
          </p:cNvPicPr>
          <p:nvPr>
            <p:ph type="pic" sz="quarter" idx="2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12" b="312"/>
          <a:stretch>
            <a:fillRect/>
          </a:stretch>
        </p:blipFill>
        <p:spPr>
          <a:xfrm>
            <a:off x="5682722" y="258540"/>
            <a:ext cx="972000" cy="972000"/>
          </a:xfrm>
        </p:spPr>
      </p:pic>
      <p:pic>
        <p:nvPicPr>
          <p:cNvPr id="19" name="Picture Placeholder 18" descr="Oar in water">
            <a:extLst>
              <a:ext uri="{FF2B5EF4-FFF2-40B4-BE49-F238E27FC236}">
                <a16:creationId xmlns:a16="http://schemas.microsoft.com/office/drawing/2014/main" id="{4B9CA223-D3A1-4970-848A-26CEBD622878}"/>
              </a:ext>
            </a:extLst>
          </p:cNvPr>
          <p:cNvPicPr>
            <a:picLocks noGrp="1" noChangeAspect="1"/>
          </p:cNvPicPr>
          <p:nvPr>
            <p:ph type="pic" sz="quarter" idx="23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12" b="312"/>
          <a:stretch>
            <a:fillRect/>
          </a:stretch>
        </p:blipFill>
        <p:spPr>
          <a:xfrm>
            <a:off x="7968347" y="278825"/>
            <a:ext cx="972000" cy="972000"/>
          </a:xfrm>
        </p:spPr>
      </p:pic>
      <p:pic>
        <p:nvPicPr>
          <p:cNvPr id="21" name="Picture Placeholder 20" descr="Hot-air balloon">
            <a:extLst>
              <a:ext uri="{FF2B5EF4-FFF2-40B4-BE49-F238E27FC236}">
                <a16:creationId xmlns:a16="http://schemas.microsoft.com/office/drawing/2014/main" id="{2309EE82-F242-4D96-98E6-A564E5488BCF}"/>
              </a:ext>
            </a:extLst>
          </p:cNvPr>
          <p:cNvPicPr>
            <a:picLocks noGrp="1" noChangeAspect="1"/>
          </p:cNvPicPr>
          <p:nvPr>
            <p:ph type="pic" sz="quarter" idx="24"/>
          </p:nvPr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82" b="82"/>
          <a:stretch>
            <a:fillRect/>
          </a:stretch>
        </p:blipFill>
        <p:spPr>
          <a:xfrm>
            <a:off x="10318235" y="309224"/>
            <a:ext cx="972000" cy="972000"/>
          </a:xfrm>
        </p:spPr>
      </p:pic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59E6D058-B81C-1545-B6BE-566740FE85A2}"/>
              </a:ext>
            </a:extLst>
          </p:cNvPr>
          <p:cNvSpPr txBox="1">
            <a:spLocks/>
          </p:cNvSpPr>
          <p:nvPr/>
        </p:nvSpPr>
        <p:spPr>
          <a:xfrm>
            <a:off x="5171194" y="4909351"/>
            <a:ext cx="6858049" cy="1886360"/>
          </a:xfrm>
          <a:prstGeom prst="rect">
            <a:avLst/>
          </a:prstGeom>
          <a:solidFill>
            <a:schemeClr val="bg1"/>
          </a:solidFill>
        </p:spPr>
        <p:txBody>
          <a:bodyPr vert="horz" lIns="72000" tIns="1332000" rIns="72000" bIns="0" rtlCol="0" anchor="ctr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Why I Chose this person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E22BCC9-E347-0583-6D53-C39165B26EC6}"/>
              </a:ext>
            </a:extLst>
          </p:cNvPr>
          <p:cNvSpPr txBox="1"/>
          <p:nvPr/>
        </p:nvSpPr>
        <p:spPr>
          <a:xfrm>
            <a:off x="5078351" y="1662468"/>
            <a:ext cx="2139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Type here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24CD2E8-AE60-0F98-D022-6B7D186EFF1E}"/>
              </a:ext>
            </a:extLst>
          </p:cNvPr>
          <p:cNvSpPr txBox="1"/>
          <p:nvPr/>
        </p:nvSpPr>
        <p:spPr>
          <a:xfrm>
            <a:off x="7361958" y="1653590"/>
            <a:ext cx="2185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Type here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E770226-C2FE-51D5-8866-ADC0E9A99B86}"/>
              </a:ext>
            </a:extLst>
          </p:cNvPr>
          <p:cNvSpPr txBox="1"/>
          <p:nvPr/>
        </p:nvSpPr>
        <p:spPr>
          <a:xfrm>
            <a:off x="9676894" y="1646166"/>
            <a:ext cx="2254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Type here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C5B3818-EF9E-C710-8A1F-EB6CECA8C94A}"/>
              </a:ext>
            </a:extLst>
          </p:cNvPr>
          <p:cNvSpPr txBox="1"/>
          <p:nvPr/>
        </p:nvSpPr>
        <p:spPr>
          <a:xfrm>
            <a:off x="5195419" y="4972951"/>
            <a:ext cx="67773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Type here</a:t>
            </a:r>
          </a:p>
        </p:txBody>
      </p:sp>
    </p:spTree>
    <p:extLst>
      <p:ext uri="{BB962C8B-B14F-4D97-AF65-F5344CB8AC3E}">
        <p14:creationId xmlns:p14="http://schemas.microsoft.com/office/powerpoint/2010/main" val="1707474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35BFF-A889-4B62-BCD4-168715A63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Childhood, family life, education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C8822230-E7F6-4AEC-86F1-6874B8C03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1145" y="88777"/>
            <a:ext cx="2424902" cy="3849288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Childhood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C9047CD-1956-7146-971D-D05A280AC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E340-0663-474B-992C-9192B5C45E57}" type="slidenum">
              <a:rPr lang="en-US" smtClean="0"/>
              <a:t>3</a:t>
            </a:fld>
            <a:endParaRPr lang="en-US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72DB73E6-C510-4010-99CD-13C274B57E5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95807" y="1504356"/>
            <a:ext cx="2505142" cy="3849288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Family life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F544916F-9E82-4943-9F03-05F7811ACC2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720709" y="2895600"/>
            <a:ext cx="2424901" cy="3849288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Education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ADB68C1C-48A6-4CB6-AEB1-1B5B9EB9AA3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928404" y="88776"/>
            <a:ext cx="486975" cy="470901"/>
          </a:xfrm>
        </p:spPr>
        <p:txBody>
          <a:bodyPr/>
          <a:lstStyle/>
          <a:p>
            <a:r>
              <a:rPr lang="en-US"/>
              <a:t>1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3C345EEF-8EE2-4AFF-A515-F49E6FA7CAD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213138" y="1249903"/>
            <a:ext cx="518148" cy="578898"/>
          </a:xfrm>
        </p:spPr>
        <p:txBody>
          <a:bodyPr/>
          <a:lstStyle/>
          <a:p>
            <a:r>
              <a:rPr lang="en-US" dirty="0"/>
              <a:t>2</a:t>
            </a: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C3C9C68B-77C0-41C6-AE3E-6C1B595CDE7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629771" y="2609850"/>
            <a:ext cx="507693" cy="571500"/>
          </a:xfrm>
        </p:spPr>
        <p:txBody>
          <a:bodyPr/>
          <a:lstStyle/>
          <a:p>
            <a:r>
              <a:rPr lang="en-US" dirty="0"/>
              <a:t>3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A761FA4B-43B9-4C0B-BD10-1127709C978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Provide information about the his/her childhood, family, and education.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CD6969-0219-20E4-0C89-6AAA7D4885CE}"/>
              </a:ext>
            </a:extLst>
          </p:cNvPr>
          <p:cNvSpPr txBox="1"/>
          <p:nvPr/>
        </p:nvSpPr>
        <p:spPr>
          <a:xfrm>
            <a:off x="5042083" y="559677"/>
            <a:ext cx="22537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Type here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D03EE7-1C3A-9EE5-EC61-B53D5F8A3F0B}"/>
              </a:ext>
            </a:extLst>
          </p:cNvPr>
          <p:cNvSpPr txBox="1"/>
          <p:nvPr/>
        </p:nvSpPr>
        <p:spPr>
          <a:xfrm>
            <a:off x="7295807" y="1760088"/>
            <a:ext cx="22537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Type here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9997789-3B43-43D0-7AEE-381FE2639C60}"/>
              </a:ext>
            </a:extLst>
          </p:cNvPr>
          <p:cNvSpPr txBox="1"/>
          <p:nvPr/>
        </p:nvSpPr>
        <p:spPr>
          <a:xfrm>
            <a:off x="9800949" y="3143934"/>
            <a:ext cx="22537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Type here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118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97F4D-F280-472F-9307-25B3E6BD8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Area of work &amp; Important influence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B761CE6-695A-0941-954E-A6BD7E163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E340-0663-474B-992C-9192B5C45E57}" type="slidenum">
              <a:rPr lang="en-US" smtClean="0"/>
              <a:t>4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891695-E7DA-48AF-9EEB-86DA1F9BF74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Explain to your audience the work the person does and his/her influence and impact he/she had in life.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3D7A8AA-7D3A-B441-4B7C-256A19615027}"/>
              </a:ext>
            </a:extLst>
          </p:cNvPr>
          <p:cNvSpPr/>
          <p:nvPr/>
        </p:nvSpPr>
        <p:spPr>
          <a:xfrm>
            <a:off x="5007005" y="98011"/>
            <a:ext cx="7119891" cy="569386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u="sng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Area of Work:</a:t>
            </a:r>
          </a:p>
          <a:p>
            <a:r>
              <a:rPr 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	</a:t>
            </a:r>
          </a:p>
          <a:p>
            <a:r>
              <a:rPr lang="en-US" sz="2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Type here…</a:t>
            </a:r>
          </a:p>
          <a:p>
            <a:endParaRPr lang="en-US" sz="3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endParaRPr lang="en-US" sz="32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  <a:p>
            <a:endParaRPr lang="en-US" sz="3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en-US" sz="2800" b="1" u="sng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Influence/Impact/Importance:</a:t>
            </a:r>
          </a:p>
          <a:p>
            <a:r>
              <a:rPr lang="en-US" sz="32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	</a:t>
            </a:r>
          </a:p>
          <a:p>
            <a:r>
              <a:rPr lang="en-US" sz="2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Type here…</a:t>
            </a:r>
            <a:endParaRPr lang="en-US" sz="2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  <a:p>
            <a:pPr algn="ctr"/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  <a:p>
            <a:pPr algn="ctr"/>
            <a:endParaRPr 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75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4DA9A-F01A-481E-A192-F11CA07CC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Greatest contribution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7ECEE9-580B-8B4A-919F-4C04337CE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E340-0663-474B-992C-9192B5C45E57}" type="slidenum">
              <a:rPr lang="en-US" smtClean="0"/>
              <a:t>5</a:t>
            </a:fld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CC875B-FB79-4EB2-ACC0-A26593F489C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Share the awards and recognition awarded to him/her.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ACB615-64CF-4226-B7EB-A7D9E8A800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Award description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C704F7-10A3-438C-BF49-21B39AA5FD1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/>
              <a:t>Award description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0CB0B93-889C-4918-9E62-5E047016961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/>
              <a:t>Award description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818D25A-67F7-4CDC-A9F9-92E596277CD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/>
              <a:t>Award description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78C2BF3-B597-4BD5-90B4-54EB9C2F6EE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/>
              <a:t>Award description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637545D-50F9-427A-9297-89D0C0CFAB4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/>
              <a:t>Award description</a:t>
            </a:r>
          </a:p>
        </p:txBody>
      </p:sp>
      <p:pic>
        <p:nvPicPr>
          <p:cNvPr id="17" name="Picture Placeholder 16" descr="Podium">
            <a:extLst>
              <a:ext uri="{FF2B5EF4-FFF2-40B4-BE49-F238E27FC236}">
                <a16:creationId xmlns:a16="http://schemas.microsoft.com/office/drawing/2014/main" id="{CA59F1EA-7BF1-46B0-8D92-7F28002EA8FF}"/>
              </a:ext>
            </a:extLst>
          </p:cNvPr>
          <p:cNvPicPr>
            <a:picLocks noGrp="1" noChangeAspect="1"/>
          </p:cNvPicPr>
          <p:nvPr>
            <p:ph type="pic" sz="quarter" idx="22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/>
      </p:pic>
      <p:pic>
        <p:nvPicPr>
          <p:cNvPr id="19" name="Picture Placeholder 18" descr="Medal">
            <a:extLst>
              <a:ext uri="{FF2B5EF4-FFF2-40B4-BE49-F238E27FC236}">
                <a16:creationId xmlns:a16="http://schemas.microsoft.com/office/drawing/2014/main" id="{AEA436B7-2654-4FEB-A48E-421EF9A9A0B6}"/>
              </a:ext>
            </a:extLst>
          </p:cNvPr>
          <p:cNvPicPr>
            <a:picLocks noGrp="1" noChangeAspect="1"/>
          </p:cNvPicPr>
          <p:nvPr>
            <p:ph type="pic" sz="quarter" idx="23"/>
          </p:nvPr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/>
      </p:pic>
      <p:pic>
        <p:nvPicPr>
          <p:cNvPr id="21" name="Picture Placeholder 20" descr="Trophy">
            <a:extLst>
              <a:ext uri="{FF2B5EF4-FFF2-40B4-BE49-F238E27FC236}">
                <a16:creationId xmlns:a16="http://schemas.microsoft.com/office/drawing/2014/main" id="{7A368000-5E96-4DAA-B5E5-BDD2F634DBA4}"/>
              </a:ext>
            </a:extLst>
          </p:cNvPr>
          <p:cNvPicPr>
            <a:picLocks noGrp="1" noChangeAspect="1"/>
          </p:cNvPicPr>
          <p:nvPr>
            <p:ph type="pic" sz="quarter" idx="24"/>
          </p:nvPr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 t="82" b="82"/>
          <a:stretch/>
        </p:blipFill>
        <p:spPr/>
      </p:pic>
      <p:pic>
        <p:nvPicPr>
          <p:cNvPr id="23" name="Picture Placeholder 22" descr="Ribbon">
            <a:extLst>
              <a:ext uri="{FF2B5EF4-FFF2-40B4-BE49-F238E27FC236}">
                <a16:creationId xmlns:a16="http://schemas.microsoft.com/office/drawing/2014/main" id="{2F9CFDA8-BA9E-4328-B0A0-62AD1193A61A}"/>
              </a:ext>
            </a:extLst>
          </p:cNvPr>
          <p:cNvPicPr>
            <a:picLocks noGrp="1" noChangeAspect="1"/>
          </p:cNvPicPr>
          <p:nvPr>
            <p:ph type="pic" sz="quarter" idx="25"/>
          </p:nvPr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/>
      </p:pic>
      <p:pic>
        <p:nvPicPr>
          <p:cNvPr id="25" name="Picture Placeholder 24" descr="Diploma">
            <a:extLst>
              <a:ext uri="{FF2B5EF4-FFF2-40B4-BE49-F238E27FC236}">
                <a16:creationId xmlns:a16="http://schemas.microsoft.com/office/drawing/2014/main" id="{D848E5F5-40CC-4937-BDFD-77AE052CF964}"/>
              </a:ext>
            </a:extLst>
          </p:cNvPr>
          <p:cNvPicPr>
            <a:picLocks noGrp="1" noChangeAspect="1"/>
          </p:cNvPicPr>
          <p:nvPr>
            <p:ph type="pic" sz="quarter" idx="26"/>
          </p:nvPr>
        </p:nvPicPr>
        <p:blipFill rotWithShape="1">
          <a:blip r:embed="rId10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/>
      </p:pic>
      <p:pic>
        <p:nvPicPr>
          <p:cNvPr id="27" name="Picture Placeholder 26" descr="Wreath">
            <a:extLst>
              <a:ext uri="{FF2B5EF4-FFF2-40B4-BE49-F238E27FC236}">
                <a16:creationId xmlns:a16="http://schemas.microsoft.com/office/drawing/2014/main" id="{5CF2F104-BBB7-4069-B6BF-9A845C32FDC0}"/>
              </a:ext>
            </a:extLst>
          </p:cNvPr>
          <p:cNvPicPr>
            <a:picLocks noGrp="1" noChangeAspect="1"/>
          </p:cNvPicPr>
          <p:nvPr>
            <p:ph type="pic" sz="quarter" idx="27"/>
          </p:nvPr>
        </p:nvPicPr>
        <p:blipFill rotWithShape="1">
          <a:blip r:embed="rId1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rcRect t="82" b="82"/>
          <a:stretch/>
        </p:blipFill>
        <p:spPr/>
      </p:pic>
    </p:spTree>
    <p:extLst>
      <p:ext uri="{BB962C8B-B14F-4D97-AF65-F5344CB8AC3E}">
        <p14:creationId xmlns:p14="http://schemas.microsoft.com/office/powerpoint/2010/main" val="3289796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00B74-5475-4C20-9E4F-D93144C70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128" y="2831932"/>
            <a:ext cx="4169778" cy="1562638"/>
          </a:xfrm>
        </p:spPr>
        <p:txBody>
          <a:bodyPr>
            <a:normAutofit fontScale="90000"/>
          </a:bodyPr>
          <a:lstStyle/>
          <a:p>
            <a:r>
              <a:rPr lang="en-US" dirty="0"/>
              <a:t>Famous Quotes &amp; Contributions to society (legacy)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38360A-177E-E146-99A7-581A78281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E340-0663-474B-992C-9192B5C45E57}" type="slidenum">
              <a:rPr lang="en-US" smtClean="0"/>
              <a:t>6</a:t>
            </a:fld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0F1B58-257D-4779-A040-5E1616327E2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Describe for your audience the legacy he/she has left.  How has he/she changed the world. Share any of his/her famous quotes.</a:t>
            </a:r>
          </a:p>
        </p:txBody>
      </p:sp>
      <p:pic>
        <p:nvPicPr>
          <p:cNvPr id="18" name="Picture Placeholder 17" descr="Woman with dark hair smiling away from camera">
            <a:extLst>
              <a:ext uri="{FF2B5EF4-FFF2-40B4-BE49-F238E27FC236}">
                <a16:creationId xmlns:a16="http://schemas.microsoft.com/office/drawing/2014/main" id="{95A486D2-A2CB-47AF-AB12-0976F3BAED55}"/>
              </a:ext>
            </a:extLst>
          </p:cNvPr>
          <p:cNvPicPr>
            <a:picLocks noGrp="1" noChangeAspect="1"/>
          </p:cNvPicPr>
          <p:nvPr>
            <p:ph type="pic" sz="quarter" idx="19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6" b="36"/>
          <a:stretch>
            <a:fillRect/>
          </a:stretch>
        </p:blipFill>
        <p:spPr/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85B3B5D-2D70-464D-97D7-2F81F133EF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Famous Quote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5E06AD1-C7AD-4761-9E4E-0F0DDD088F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Famous Quote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F730BB3-A959-4EF9-B77F-FBF43DB5A80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Famous Quote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0BBAFCA-88C5-4965-BDEC-02CBA7481B7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/>
              <a:t>Legacy description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8FE4DC2-8CCB-442B-B83B-CB17CB8293C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/>
              <a:t>Legacy description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CBD5911-3682-4285-879A-C6AC261D874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/>
              <a:t>Legacy description</a:t>
            </a:r>
          </a:p>
        </p:txBody>
      </p:sp>
    </p:spTree>
    <p:extLst>
      <p:ext uri="{BB962C8B-B14F-4D97-AF65-F5344CB8AC3E}">
        <p14:creationId xmlns:p14="http://schemas.microsoft.com/office/powerpoint/2010/main" val="4149113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C282D6-6FE9-264F-8985-EBC964197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E340-0663-474B-992C-9192B5C45E57}" type="slidenum">
              <a:rPr lang="en-US" smtClean="0"/>
              <a:t>7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72769D-B8C8-4982-AE15-C41C3D921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2185" y="265543"/>
            <a:ext cx="5817343" cy="1028724"/>
          </a:xfrm>
        </p:spPr>
        <p:txBody>
          <a:bodyPr>
            <a:normAutofit fontScale="90000"/>
          </a:bodyPr>
          <a:lstStyle/>
          <a:p>
            <a:r>
              <a:rPr lang="en-US" dirty="0"/>
              <a:t>Timeline </a:t>
            </a:r>
            <a:r>
              <a:rPr lang="en-US" dirty="0">
                <a:solidFill>
                  <a:schemeClr val="bg1"/>
                </a:solidFill>
              </a:rPr>
              <a:t> of _______’s Life</a:t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11B706A-719A-A057-0296-F22D1DADDF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762" y="1228687"/>
            <a:ext cx="11576475" cy="402123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798559C-4C1D-0521-7FE9-D5CBBF11D0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9035" y="3520427"/>
            <a:ext cx="10783668" cy="143782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C9FF5BB-D84E-43E0-391F-05476AA391A8}"/>
              </a:ext>
            </a:extLst>
          </p:cNvPr>
          <p:cNvSpPr txBox="1"/>
          <p:nvPr/>
        </p:nvSpPr>
        <p:spPr>
          <a:xfrm>
            <a:off x="319409" y="2596419"/>
            <a:ext cx="1388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Insert Date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1704961-1466-9869-3D36-A06068CF1D33}"/>
              </a:ext>
            </a:extLst>
          </p:cNvPr>
          <p:cNvSpPr txBox="1"/>
          <p:nvPr/>
        </p:nvSpPr>
        <p:spPr>
          <a:xfrm>
            <a:off x="8637737" y="2596419"/>
            <a:ext cx="1388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Insert Date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9E3DFE-5F58-0258-FA14-B5771A74664C}"/>
              </a:ext>
            </a:extLst>
          </p:cNvPr>
          <p:cNvSpPr txBox="1"/>
          <p:nvPr/>
        </p:nvSpPr>
        <p:spPr>
          <a:xfrm>
            <a:off x="5864961" y="2604991"/>
            <a:ext cx="1388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Insert Date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80D0149-6D8F-9EB4-7430-827E0F4981DD}"/>
              </a:ext>
            </a:extLst>
          </p:cNvPr>
          <p:cNvSpPr txBox="1"/>
          <p:nvPr/>
        </p:nvSpPr>
        <p:spPr>
          <a:xfrm>
            <a:off x="3092185" y="2604991"/>
            <a:ext cx="1388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Insert Date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FC63AFF-6882-BCD5-828A-65EB4D40EE36}"/>
              </a:ext>
            </a:extLst>
          </p:cNvPr>
          <p:cNvSpPr txBox="1"/>
          <p:nvPr/>
        </p:nvSpPr>
        <p:spPr>
          <a:xfrm>
            <a:off x="307762" y="3244334"/>
            <a:ext cx="1452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Insert Event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EF110CC-BA97-0AF8-3A7B-B51AFB56AD51}"/>
              </a:ext>
            </a:extLst>
          </p:cNvPr>
          <p:cNvSpPr txBox="1"/>
          <p:nvPr/>
        </p:nvSpPr>
        <p:spPr>
          <a:xfrm>
            <a:off x="8637737" y="3216675"/>
            <a:ext cx="1452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Insert Event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0CCB495-B421-2730-746E-750B91B50C93}"/>
              </a:ext>
            </a:extLst>
          </p:cNvPr>
          <p:cNvSpPr txBox="1"/>
          <p:nvPr/>
        </p:nvSpPr>
        <p:spPr>
          <a:xfrm>
            <a:off x="5864961" y="3227095"/>
            <a:ext cx="1452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Insert Event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1A59D4E-189F-11A1-AB28-2E57FAFB3665}"/>
              </a:ext>
            </a:extLst>
          </p:cNvPr>
          <p:cNvSpPr txBox="1"/>
          <p:nvPr/>
        </p:nvSpPr>
        <p:spPr>
          <a:xfrm>
            <a:off x="3071475" y="3244334"/>
            <a:ext cx="1452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Insert Event</a:t>
            </a:r>
          </a:p>
        </p:txBody>
      </p:sp>
    </p:spTree>
    <p:extLst>
      <p:ext uri="{BB962C8B-B14F-4D97-AF65-F5344CB8AC3E}">
        <p14:creationId xmlns:p14="http://schemas.microsoft.com/office/powerpoint/2010/main" val="2977379270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44</TotalTime>
  <Words>269</Words>
  <Application>Microsoft Macintosh PowerPoint</Application>
  <PresentationFormat>Widescreen</PresentationFormat>
  <Paragraphs>89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Wingdings 3</vt:lpstr>
      <vt:lpstr>Slice</vt:lpstr>
      <vt:lpstr>Name of Person</vt:lpstr>
      <vt:lpstr>BASIC FACTS</vt:lpstr>
      <vt:lpstr>Childhood, family life, education</vt:lpstr>
      <vt:lpstr>Area of work &amp; Important influence</vt:lpstr>
      <vt:lpstr>Greatest contribution</vt:lpstr>
      <vt:lpstr>Famous Quotes &amp; Contributions to society (legacy)</vt:lpstr>
      <vt:lpstr>Timeline  of _______’s Life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Person</dc:title>
  <dc:creator>Hines, Jennifer (DAOF Teacher)</dc:creator>
  <cp:lastModifiedBy>Delgado, Maggie</cp:lastModifiedBy>
  <cp:revision>2</cp:revision>
  <dcterms:created xsi:type="dcterms:W3CDTF">2023-04-26T17:25:09Z</dcterms:created>
  <dcterms:modified xsi:type="dcterms:W3CDTF">2023-04-26T18:12:43Z</dcterms:modified>
</cp:coreProperties>
</file>